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23" r:id="rId14"/>
    <p:sldId id="324" r:id="rId15"/>
    <p:sldId id="325" r:id="rId16"/>
    <p:sldId id="327" r:id="rId17"/>
    <p:sldId id="326" r:id="rId18"/>
    <p:sldId id="328" r:id="rId19"/>
    <p:sldId id="329" r:id="rId20"/>
    <p:sldId id="318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750544" y="2874936"/>
            <a:ext cx="5143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2.Şekil Değiştirme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9D07815-D220-4B7D-9126-D0C0E393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9"/>
            <a:ext cx="12192000" cy="68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FA51E1F-F911-40E8-A59B-0549DBC2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0"/>
            <a:ext cx="12192000" cy="67802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B194CF4E-2B81-45C8-9925-AEFF0743B3A8}"/>
              </a:ext>
            </a:extLst>
          </p:cNvPr>
          <p:cNvSpPr txBox="1"/>
          <p:nvPr/>
        </p:nvSpPr>
        <p:spPr>
          <a:xfrm>
            <a:off x="88776" y="68685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2.2</a:t>
            </a:r>
          </a:p>
        </p:txBody>
      </p:sp>
    </p:spTree>
    <p:extLst>
      <p:ext uri="{BB962C8B-B14F-4D97-AF65-F5344CB8AC3E}">
        <p14:creationId xmlns:p14="http://schemas.microsoft.com/office/powerpoint/2010/main" val="420609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3265B3B-794A-4714-89FA-6F8B1A21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9"/>
            <a:ext cx="12192000" cy="68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7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918B88-24E4-4069-973F-F7734ADC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3"/>
            <a:ext cx="12192000" cy="68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0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942AB75-791C-4DCD-A506-8227EE84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7" y="200788"/>
            <a:ext cx="11789546" cy="658852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B46FD80-3AF5-4E67-8220-85F4DB06F997}"/>
              </a:ext>
            </a:extLst>
          </p:cNvPr>
          <p:cNvSpPr txBox="1"/>
          <p:nvPr/>
        </p:nvSpPr>
        <p:spPr>
          <a:xfrm>
            <a:off x="88776" y="68685"/>
            <a:ext cx="173114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2.3</a:t>
            </a:r>
          </a:p>
        </p:txBody>
      </p:sp>
    </p:spTree>
    <p:extLst>
      <p:ext uri="{BB962C8B-B14F-4D97-AF65-F5344CB8AC3E}">
        <p14:creationId xmlns:p14="http://schemas.microsoft.com/office/powerpoint/2010/main" val="76797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B3ED41D-880E-47B6-9D9F-1DEBEADE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12192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30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7A36A3-6068-4B44-9692-17660455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3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CC6ED8E-5EBB-40EC-A173-D0AFF62ED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1"/>
            <a:ext cx="12192000" cy="68222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F9B31D2-36DA-4D6B-9781-69A9F0020A72}"/>
              </a:ext>
            </a:extLst>
          </p:cNvPr>
          <p:cNvSpPr txBox="1"/>
          <p:nvPr/>
        </p:nvSpPr>
        <p:spPr>
          <a:xfrm>
            <a:off x="88776" y="68685"/>
            <a:ext cx="376413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2.2-11 (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Problems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)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5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307515-AB7B-42A2-953D-66000F66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59"/>
            <a:ext cx="12192000" cy="67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332A039-3204-4FA5-9359-4C57B80E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9"/>
            <a:ext cx="12192000" cy="679684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10D3063-B940-4793-AF80-E5E6AAAFE083}"/>
              </a:ext>
            </a:extLst>
          </p:cNvPr>
          <p:cNvSpPr txBox="1"/>
          <p:nvPr/>
        </p:nvSpPr>
        <p:spPr>
          <a:xfrm>
            <a:off x="88776" y="68685"/>
            <a:ext cx="376413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2.2-21 (Problems)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4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DF54F2-3E85-4C04-99B6-7A99C84E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"/>
            <a:ext cx="12192000" cy="683597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DA48D5B-9942-437B-8089-51584FF4CE9E}"/>
              </a:ext>
            </a:extLst>
          </p:cNvPr>
          <p:cNvSpPr txBox="1"/>
          <p:nvPr/>
        </p:nvSpPr>
        <p:spPr>
          <a:xfrm>
            <a:off x="97654" y="69238"/>
            <a:ext cx="269881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2.1 Deformasyon</a:t>
            </a:r>
          </a:p>
        </p:txBody>
      </p:sp>
    </p:spTree>
    <p:extLst>
      <p:ext uri="{BB962C8B-B14F-4D97-AF65-F5344CB8AC3E}">
        <p14:creationId xmlns:p14="http://schemas.microsoft.com/office/powerpoint/2010/main" val="277065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6106C37-4D26-432D-A33F-982C5D92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7"/>
            <a:ext cx="12192000" cy="672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8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50F935-C80D-43C9-85FC-4872DBD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0"/>
            <a:ext cx="12192000" cy="6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B685F11-0E4A-4661-904F-5C61F307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9"/>
            <a:ext cx="12192000" cy="675384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75FD1EF-BF87-4E0B-A1BD-CCB12F367AC3}"/>
              </a:ext>
            </a:extLst>
          </p:cNvPr>
          <p:cNvSpPr txBox="1"/>
          <p:nvPr/>
        </p:nvSpPr>
        <p:spPr>
          <a:xfrm>
            <a:off x="97654" y="69238"/>
            <a:ext cx="189982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2.2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Gerinım</a:t>
            </a:r>
            <a:endParaRPr lang="tr-TR" sz="2000" b="1" dirty="0">
              <a:effectLst/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8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FEF1DD2-BA2E-4F12-ADC6-E56BDD3A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8"/>
            <a:ext cx="12192000" cy="67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05A5E66-20D4-4808-9C8E-A60127EE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62"/>
            <a:ext cx="12192000" cy="67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4F2F991-6BC0-4EB9-B188-7E5737BB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9"/>
            <a:ext cx="12192000" cy="68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FF21D99-220C-45C1-8679-E028E530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0"/>
            <a:ext cx="12192000" cy="68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F841E5A-0901-4522-B57A-3FC81A0E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02"/>
            <a:ext cx="12192000" cy="67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23</Words>
  <Application>Microsoft Office PowerPoint</Application>
  <PresentationFormat>Geniş ekran</PresentationFormat>
  <Paragraphs>8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38</cp:revision>
  <dcterms:created xsi:type="dcterms:W3CDTF">2020-10-26T10:01:11Z</dcterms:created>
  <dcterms:modified xsi:type="dcterms:W3CDTF">2021-04-15T12:02:45Z</dcterms:modified>
</cp:coreProperties>
</file>